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59" r:id="rId6"/>
    <p:sldId id="261" r:id="rId7"/>
    <p:sldId id="260" r:id="rId8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 dirty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DF0E05-D27F-43B2-9066-BA774521FABE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 dirty="0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 dirty="0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50CDD7-0CA8-4B94-A9EC-FC32E92FBD02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91229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50CDD7-0CA8-4B94-A9EC-FC32E92FBD02}" type="slidenum">
              <a:rPr lang="bg-BG" smtClean="0"/>
              <a:t>4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55264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B7EC5F1-E91B-51F9-EBD9-13AABEE00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74D14FBC-6CB6-F2B5-736F-B6F15E81B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1CC410C2-D5D7-36BA-2613-637247045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CFB4D1B-2110-0538-0475-53B08763C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D49A6F8-67EC-6918-7D53-9F72F7CD9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68032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AA0214A-AAD8-4562-6E9C-41C16EBC0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481BDC1E-5A7C-CAE6-097B-749C564BD5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EC9F4706-88D8-7BCB-1DDA-6E184D7D4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EBE7FD0A-5E0E-A576-DAE3-64CAF8EB1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3C8FDB30-C901-EA8A-3057-6D82B65AF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59846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2E3F0656-852C-74E8-C9E9-0D7D00B150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6CC3DC46-3989-29F4-3FCE-1C17338ED8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6392DCCA-9886-D0C5-F7CE-8A4C99765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EC23CBC-CEAA-984A-1FE4-366D5275A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812F2BC4-882F-6493-E232-F5084856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08653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CF36312-F9A5-4DB8-B2AF-E64A735A7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34AA039-AF73-A4D7-8FC6-90264E4CC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2C0EB8D-BE8C-CF9C-E39B-D297BD606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B7FEA448-3A06-CCE4-57C5-3B775EF23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CD674254-4068-F5AD-FBEC-BBB7ED3E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60083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58AE8C4-2A8C-0F9E-7F7B-E5DCBFDB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B444AE8F-C3DD-D6F2-455D-BAD5F3495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9AD796A1-750E-F71E-1044-56C5D0E6A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7261D191-0552-6049-7E01-EB06FF0B0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3B8933CF-3A4A-E0BB-E312-84AD62BF2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092228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44D18B7-E652-E3A1-E0B0-8150CEE1D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60D66CF-C19D-4318-8C6F-0D748D5519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503172A7-971B-1275-1960-477510DE7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523AF768-69DF-6FBA-9E4C-1AF196E56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E7260FEE-70F5-A73F-A80F-767A4168D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71BDFFCA-FE9E-2C07-8E0C-BDA7D6F73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004641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47FC07C-AE2E-76E9-B21B-6FAE9E2E0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046970F3-925B-D058-416A-452BD1C4E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9D0A57B5-1256-7D42-4F8D-E61EA49101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42803ADB-A5F5-38BC-CA80-E8FA8902E0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49CCE856-6EA7-F531-7137-101436ED0C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3247C465-FEC7-9172-F253-6B6734C80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897CC4F5-9AB0-284F-2223-54622EEF1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FABC6F90-8B29-75BE-01FF-549FD4C33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90015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838F4EB-4097-0B7F-1151-F920B63D7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AD4C664A-1D25-25ED-D8CE-0C0B96B91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0FDDC04B-836D-B174-D0C7-0B9ED8691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B0E75E2C-E633-C4E9-D862-78867C181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23877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8D800D80-B69A-DBAF-C025-26D24D5E6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59DC66D6-794E-6A63-AFC9-4F169B795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FB5EA7C3-91E3-5198-6585-F290DE2DE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24335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EDDEC0C-F5F2-DBF6-E077-1F0FDEBC1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F9080293-3D0C-136E-8449-0C2F5F16D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8091A9D8-265D-BD86-619D-74E8DE6C30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36A09860-A2BB-71FF-69F0-F3073B0E2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7EEAF849-D757-5579-ACEB-776150939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E442316E-7E4E-8EC6-ED5A-EB6E7ADF4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12952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4DF58B0-D282-7C2B-58C0-89366C30D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CB47B274-1AD2-153C-2A2E-1C14E136CC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 dirty="0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F1698ED9-476A-9ACC-05A3-E18484473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2B91ED68-CFF9-88D2-E260-DCDAFAA7E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EA088986-D378-4412-EF95-7B71F0563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15055E8D-1027-750D-FB9E-C7C7D73C2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61372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A8E00747-A11C-FCC8-7D0D-594D512C1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D28BFF4A-5A32-D660-1D59-F340F8017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8D2F75BE-9FEF-6552-C1BE-B45086F9D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B38508-EA7F-480A-96E2-9CF68C1835F0}" type="datetimeFigureOut">
              <a:rPr lang="bg-BG" smtClean="0"/>
              <a:t>25.11.2024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D9D8FEF7-F3FA-BEBF-BBE8-AF4C937F8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C31E062A-CE25-AFB0-0C73-871406176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13A259-F906-41B3-A273-8DECB1EDEEEA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47445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EF708E4B-A65A-DCED-266C-FA760D13EEF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4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BCD520A-8BC0-94B4-9F89-B69071126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FFFFFF"/>
                </a:solidFill>
                <a:latin typeface="Harlow Solid Italic" panose="04030604020F02020D02" pitchFamily="82" charset="0"/>
              </a:rPr>
              <a:t>Plant Portal</a:t>
            </a:r>
            <a:endParaRPr lang="bg-BG" sz="7200" dirty="0">
              <a:solidFill>
                <a:srgbClr val="FFFFFF"/>
              </a:solidFill>
            </a:endParaRP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DAA5ADED-7CE0-B49C-DC24-74CB163D51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bg-BG" dirty="0">
                <a:solidFill>
                  <a:srgbClr val="FFFFFF"/>
                </a:solidFill>
                <a:latin typeface="Bahnschrift SemiBold SemiConden" panose="020B0502040204020203" pitchFamily="34" charset="0"/>
              </a:rPr>
              <a:t>Изготвил: Йоан Александров</a:t>
            </a:r>
            <a:r>
              <a:rPr lang="en-US" dirty="0">
                <a:solidFill>
                  <a:srgbClr val="FFFFFF"/>
                </a:solidFill>
                <a:latin typeface="Bahnschrift SemiBold SemiConden" panose="020B0502040204020203" pitchFamily="34" charset="0"/>
              </a:rPr>
              <a:t>, </a:t>
            </a:r>
            <a:r>
              <a:rPr lang="bg-BG" dirty="0">
                <a:solidFill>
                  <a:srgbClr val="FFFFFF"/>
                </a:solidFill>
                <a:latin typeface="Bahnschrift SemiBold SemiConden" panose="020B0502040204020203" pitchFamily="34" charset="0"/>
              </a:rPr>
              <a:t>ПМГ „Атанас Радев“</a:t>
            </a:r>
            <a:r>
              <a:rPr lang="en-US" dirty="0">
                <a:solidFill>
                  <a:srgbClr val="FFFFFF"/>
                </a:solidFill>
                <a:latin typeface="Bahnschrift SemiBold SemiConden" panose="020B0502040204020203" pitchFamily="34" charset="0"/>
              </a:rPr>
              <a:t> </a:t>
            </a:r>
            <a:r>
              <a:rPr lang="bg-BG">
                <a:solidFill>
                  <a:srgbClr val="FFFFFF"/>
                </a:solidFill>
                <a:latin typeface="Bahnschrift SemiBold SemiConden" panose="020B0502040204020203" pitchFamily="34" charset="0"/>
              </a:rPr>
              <a:t>гр.Ямбол</a:t>
            </a:r>
            <a:endParaRPr lang="bg-BG" dirty="0">
              <a:solidFill>
                <a:srgbClr val="FFFFFF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7FF377-1F33-4273-B85E-BE9587CDEB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68" y="211415"/>
            <a:ext cx="3752355" cy="109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134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24D91F2A-C5F2-79D8-F141-0644F29E5F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81" r="-1" b="-1"/>
          <a:stretch/>
        </p:blipFill>
        <p:spPr>
          <a:xfrm>
            <a:off x="358748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BCDF950-1678-906F-2CB3-4596F1413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11" y="1000125"/>
            <a:ext cx="3822189" cy="1899912"/>
          </a:xfrm>
        </p:spPr>
        <p:txBody>
          <a:bodyPr>
            <a:normAutofit/>
          </a:bodyPr>
          <a:lstStyle/>
          <a:p>
            <a:r>
              <a:rPr lang="bg-BG" sz="4000" dirty="0">
                <a:latin typeface="Bahnschrift SemiBold SemiConden" panose="020B0502040204020203" pitchFamily="34" charset="0"/>
              </a:rPr>
              <a:t>Цел на проекта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12918F2-15B9-D578-B978-768C4B805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911" y="2753862"/>
            <a:ext cx="4975843" cy="44084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sz="26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  <a:t>PlantPortal е мобилно приложение, създадено с цел да предостави </a:t>
            </a:r>
            <a:r>
              <a:rPr lang="bg-BG" sz="24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  <a:t>интуитивна и лесна за използване платформа за любители на растенията. Приложението позволява на потребителите да създават лична виртуална градина, като добавят растенията които имат посадени чрез снимка или потърсени в интернет по описание. Основните цели включват:</a:t>
            </a:r>
          </a:p>
          <a:p>
            <a:pPr marL="0" indent="0">
              <a:buNone/>
            </a:pPr>
            <a:br>
              <a:rPr lang="bg-BG" sz="18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</a:br>
            <a:endParaRPr lang="bg-BG" sz="13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3953EC-5D16-491D-803E-83F277BF9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55" y="249791"/>
            <a:ext cx="2772195" cy="81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1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24D91F2A-C5F2-79D8-F141-0644F29E5F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81" r="-1" b="-1"/>
          <a:stretch/>
        </p:blipFill>
        <p:spPr>
          <a:xfrm>
            <a:off x="358748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BCDF950-1678-906F-2CB3-4596F1413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431" y="1516127"/>
            <a:ext cx="4045902" cy="1073228"/>
          </a:xfrm>
        </p:spPr>
        <p:txBody>
          <a:bodyPr>
            <a:normAutofit/>
          </a:bodyPr>
          <a:lstStyle/>
          <a:p>
            <a:r>
              <a:rPr lang="bg-BG" sz="4000" dirty="0">
                <a:latin typeface="Bahnschrift SemiBold SemiConden" panose="020B0502040204020203" pitchFamily="34" charset="0"/>
              </a:rPr>
              <a:t>Функционалности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12918F2-15B9-D578-B978-768C4B805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431" y="2357927"/>
            <a:ext cx="5260337" cy="4795285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bg-BG" sz="26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</a:br>
            <a:r>
              <a:rPr lang="bg-BG" sz="24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  <a:t>- Автоматично разпознаване на растения чрез изкуствен интелект.</a:t>
            </a:r>
            <a:br>
              <a:rPr lang="bg-BG" sz="24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</a:br>
            <a:r>
              <a:rPr lang="bg-BG" sz="24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  <a:t>- Осигуряване на информация за отглеждане и поливане според индивидуалните нуждите на всяко конкретно растение.</a:t>
            </a:r>
            <a:br>
              <a:rPr lang="bg-BG" sz="24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</a:br>
            <a:r>
              <a:rPr lang="bg-BG" sz="24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  <a:t>- Интерактивен календар за напомняния относно поливане и грижа за растенията.</a:t>
            </a:r>
            <a:br>
              <a:rPr lang="bg-BG" sz="2600" dirty="0">
                <a:effectLst/>
                <a:latin typeface="Bahnschrift SemiBold SemiConden" panose="020B0502040204020203" pitchFamily="34" charset="0"/>
                <a:ea typeface="Times New Roman" panose="02020603050405020304" pitchFamily="18" charset="0"/>
              </a:rPr>
            </a:br>
            <a:endParaRPr lang="bg-BG" sz="13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A12DC8-B8A7-454E-8BCD-8EC5A292F8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68" y="245433"/>
            <a:ext cx="2772195" cy="81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746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Контейнер за съдържание 9">
            <a:extLst>
              <a:ext uri="{FF2B5EF4-FFF2-40B4-BE49-F238E27FC236}">
                <a16:creationId xmlns:a16="http://schemas.microsoft.com/office/drawing/2014/main" id="{42A5525B-62A0-CB70-F680-394F4040F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1" name="Rectangle 14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DCF970C-183C-211D-0D25-9F81C7B90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 SemiConden" panose="020B0502040204020203" pitchFamily="34" charset="0"/>
              </a:rPr>
              <a:t>Използвани </a:t>
            </a:r>
            <a:r>
              <a:rPr lang="bg-BG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 SemiConden" panose="020B0502040204020203" pitchFamily="34" charset="0"/>
              </a:rPr>
              <a:t>Т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 SemiConden" panose="020B0502040204020203" pitchFamily="34" charset="0"/>
              </a:rPr>
              <a:t>ехнологии</a:t>
            </a:r>
          </a:p>
        </p:txBody>
      </p: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8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Картина 17">
            <a:extLst>
              <a:ext uri="{FF2B5EF4-FFF2-40B4-BE49-F238E27FC236}">
                <a16:creationId xmlns:a16="http://schemas.microsoft.com/office/drawing/2014/main" id="{2AAB6244-1F2F-7DDD-3E95-02B2BC1CF1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89" y="3637176"/>
            <a:ext cx="4095750" cy="1114425"/>
          </a:xfrm>
          <a:prstGeom prst="rect">
            <a:avLst/>
          </a:prstGeom>
        </p:spPr>
      </p:pic>
      <p:pic>
        <p:nvPicPr>
          <p:cNvPr id="1026" name="Picture 2" descr="Expo Go App Logo PNG Vector (SVG) Free Download">
            <a:extLst>
              <a:ext uri="{FF2B5EF4-FFF2-40B4-BE49-F238E27FC236}">
                <a16:creationId xmlns:a16="http://schemas.microsoft.com/office/drawing/2014/main" id="{0495A172-ED1F-4447-AA4F-F69B3FF14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029" y="2352875"/>
            <a:ext cx="1019175" cy="1196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act Native - Wikipedia">
            <a:extLst>
              <a:ext uri="{FF2B5EF4-FFF2-40B4-BE49-F238E27FC236}">
                <a16:creationId xmlns:a16="http://schemas.microsoft.com/office/drawing/2014/main" id="{1CDDC312-0190-42B5-AA8E-B31969B1C1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89" y="2387673"/>
            <a:ext cx="1162051" cy="103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PI Forensics: Understanding the Importance of API Security">
            <a:extLst>
              <a:ext uri="{FF2B5EF4-FFF2-40B4-BE49-F238E27FC236}">
                <a16:creationId xmlns:a16="http://schemas.microsoft.com/office/drawing/2014/main" id="{CA03B3ED-FFE9-451A-880A-45E266B7E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096" y="2366178"/>
            <a:ext cx="1271587" cy="1270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B99784-2D6A-454C-B32D-29013E8F5A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68" y="325629"/>
            <a:ext cx="2772195" cy="81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393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онтейнер за съдържание 3">
            <a:extLst>
              <a:ext uri="{FF2B5EF4-FFF2-40B4-BE49-F238E27FC236}">
                <a16:creationId xmlns:a16="http://schemas.microsoft.com/office/drawing/2014/main" id="{0C9DC6F8-8703-3DB4-3CB1-64FC3F65B4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884" b="154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E2C4282-19A0-0101-6D50-307439D0A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SemiBold SemiConden" panose="020B0502040204020203" pitchFamily="34" charset="0"/>
              </a:rPr>
              <a:t>Демо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2894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B8F98AF3-D61D-BB38-D548-620089838C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A4FF5BB-A108-E9F4-4327-F93D2267C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2" y="464880"/>
            <a:ext cx="3822189" cy="1899912"/>
          </a:xfrm>
        </p:spPr>
        <p:txBody>
          <a:bodyPr>
            <a:normAutofit/>
          </a:bodyPr>
          <a:lstStyle/>
          <a:p>
            <a:r>
              <a:rPr lang="bg-BG" sz="4000" dirty="0">
                <a:latin typeface="Bahnschrift SemiBold SemiConden" panose="020B0502040204020203" pitchFamily="34" charset="0"/>
              </a:rPr>
              <a:t>Бъдещи цели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4E3A0FEF-7EB4-E7E6-0536-EF7E99F05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6125" y="2265037"/>
            <a:ext cx="3822189" cy="3742762"/>
          </a:xfrm>
        </p:spPr>
        <p:txBody>
          <a:bodyPr>
            <a:normAutofit lnSpcReduction="10000"/>
          </a:bodyPr>
          <a:lstStyle/>
          <a:p>
            <a:pPr fontAlgn="base"/>
            <a:r>
              <a:rPr lang="bg-BG" sz="2400" dirty="0">
                <a:latin typeface="Bahnschrift SemiBold SemiConden" panose="020B0502040204020203" pitchFamily="34" charset="0"/>
              </a:rPr>
              <a:t>П</a:t>
            </a:r>
            <a:r>
              <a:rPr lang="ru-RU" sz="2400" b="0" i="0" dirty="0">
                <a:effectLst/>
                <a:latin typeface="Bahnschrift SemiBold SemiConden" panose="020B0502040204020203" pitchFamily="34" charset="0"/>
              </a:rPr>
              <a:t>риложението да бъде пуснато в app store и google play</a:t>
            </a:r>
          </a:p>
          <a:p>
            <a:pPr fontAlgn="base"/>
            <a:r>
              <a:rPr lang="ru-RU" sz="2400" b="0" i="0" dirty="0">
                <a:effectLst/>
                <a:latin typeface="Bahnschrift SemiBold SemiConden" panose="020B0502040204020203" pitchFamily="34" charset="0"/>
              </a:rPr>
              <a:t>Да се добавят нотификации при неполято растение</a:t>
            </a:r>
          </a:p>
          <a:p>
            <a:pPr fontAlgn="base"/>
            <a:r>
              <a:rPr lang="ru-RU" sz="2400" b="0" i="0" dirty="0">
                <a:effectLst/>
                <a:latin typeface="Bahnschrift SemiBold SemiConden" panose="020B0502040204020203" pitchFamily="34" charset="0"/>
              </a:rPr>
              <a:t>Да се създаде website към приложението</a:t>
            </a:r>
          </a:p>
          <a:p>
            <a:pPr fontAlgn="base"/>
            <a:r>
              <a:rPr lang="ru-RU" sz="2400" b="0" i="0" dirty="0">
                <a:effectLst/>
                <a:latin typeface="Bahnschrift SemiBold SemiConden" panose="020B0502040204020203" pitchFamily="34" charset="0"/>
              </a:rPr>
              <a:t>Да се свържат сензори за почва към приложението</a:t>
            </a:r>
          </a:p>
          <a:p>
            <a:endParaRPr lang="bg-BG" sz="2000" dirty="0"/>
          </a:p>
        </p:txBody>
      </p:sp>
    </p:spTree>
    <p:extLst>
      <p:ext uri="{BB962C8B-B14F-4D97-AF65-F5344CB8AC3E}">
        <p14:creationId xmlns:p14="http://schemas.microsoft.com/office/powerpoint/2010/main" val="750375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4D7FA707-DEFA-CAC4-26AC-F69C684E493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5884" b="154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37C5E7EA-ED57-C5CE-D76A-938E9E44F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9245" y="2670120"/>
            <a:ext cx="3673510" cy="12391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sz="6600" dirty="0">
                <a:solidFill>
                  <a:srgbClr val="92D050"/>
                </a:solidFill>
                <a:latin typeface="Bahnschrift SemiBold SemiConden" panose="020B0502040204020203" pitchFamily="34" charset="0"/>
              </a:rPr>
              <a:t>Въпроси?</a:t>
            </a:r>
          </a:p>
        </p:txBody>
      </p:sp>
    </p:spTree>
    <p:extLst>
      <p:ext uri="{BB962C8B-B14F-4D97-AF65-F5344CB8AC3E}">
        <p14:creationId xmlns:p14="http://schemas.microsoft.com/office/powerpoint/2010/main" val="1742449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152</Words>
  <Application>Microsoft Office PowerPoint</Application>
  <PresentationFormat>Widescreen</PresentationFormat>
  <Paragraphs>16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Bahnschrift SemiBold SemiConden</vt:lpstr>
      <vt:lpstr>Harlow Solid Italic</vt:lpstr>
      <vt:lpstr>Тема на Office</vt:lpstr>
      <vt:lpstr>Plant Portal</vt:lpstr>
      <vt:lpstr>Цел на проекта</vt:lpstr>
      <vt:lpstr>Функционалности</vt:lpstr>
      <vt:lpstr>Използвани Технологии</vt:lpstr>
      <vt:lpstr>Демо</vt:lpstr>
      <vt:lpstr>Бъдещи цели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Portal</dc:title>
  <dc:creator>Микаела Д. Кънева</dc:creator>
  <cp:lastModifiedBy>Yoan Alecsandrov</cp:lastModifiedBy>
  <cp:revision>5</cp:revision>
  <dcterms:created xsi:type="dcterms:W3CDTF">2024-11-25T17:47:36Z</dcterms:created>
  <dcterms:modified xsi:type="dcterms:W3CDTF">2024-11-25T19:05:13Z</dcterms:modified>
</cp:coreProperties>
</file>

<file path=docProps/thumbnail.jpeg>
</file>